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3" r:id="rId3"/>
    <p:sldId id="285" r:id="rId4"/>
    <p:sldId id="28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9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76F03-61EC-457C-B4D0-CFC230CBCC8E}" type="datetimeFigureOut">
              <a:rPr lang="sl-SI" smtClean="0"/>
              <a:t>9.5.2019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C7AA1-481B-4C5B-9F40-5C1C20B7D73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944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7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4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7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8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0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4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6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6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76DC5-C0DB-46FF-B3DB-293797DDC0B3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200FB-B631-4C30-BE70-67FE1020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9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3717032"/>
            <a:ext cx="7124328" cy="1765923"/>
          </a:xfrm>
        </p:spPr>
        <p:txBody>
          <a:bodyPr>
            <a:noAutofit/>
          </a:bodyPr>
          <a:lstStyle/>
          <a:p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6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Spodbude Eko sklada za </a:t>
            </a:r>
            <a:r>
              <a:rPr lang="sl-SI" sz="32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sl-SI" sz="32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zmanjšanje emisij toplogrednih plinov v gospodarstvu</a:t>
            </a:r>
            <a:r>
              <a:rPr lang="sl-SI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Gregor Rome</a:t>
            </a: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 2019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027" name="Picture 3" descr="J:\PROMOCIJA\NOVA CGP EKO SKLADA IN ENSVET\Logo_ai_pdf_png\PNG\EKO SKLAD vertikalni 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6672"/>
            <a:ext cx="3096344" cy="321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53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1560" y="1061864"/>
            <a:ext cx="7704856" cy="926976"/>
          </a:xfrm>
        </p:spPr>
        <p:txBody>
          <a:bodyPr>
            <a:normAutofit fontScale="90000"/>
          </a:bodyPr>
          <a:lstStyle/>
          <a:p>
            <a:pPr algn="l"/>
            <a:r>
              <a:rPr lang="sl-SI" sz="336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JP 51FS-PO18:</a:t>
            </a:r>
            <a:br>
              <a:rPr lang="sl-SI" sz="336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sl-SI" sz="336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7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20 % nepovratnih sredstev, 80% kredita 3M+0%</a:t>
            </a:r>
            <a:br>
              <a:rPr lang="sl-SI" sz="27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J:\PROMOCIJA\NOVA CGP EKO SKLADA IN ENSVET\Logo_ai_pdf_png\PNG\EKO SKLAD kompaktni 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1526137" cy="35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toplotna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izolacija zunanjih sten, sten proti neogrevanim prostorom ali sten proti terenu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toplotna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izolacija tal na terenu, tal nad neogrevanim prostorom ali tal nad zunanjim zrakom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toplotna izolacija stropa proti neogrevanemu prostoru ali stropa v sestavi ravnih ali poševnih streh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zamenjava oken z energijsko učinkovitimi okni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vgradnja toplotne črpalke za centralno ogrevanje stavbe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vgradnja kurilne naprave na lesno biomaso za centralno ogrevanje stavbe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zamenjava toplotne postaje ali vgradnja toplotne postaje za priklop na sistem daljinskega ogrevanja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vgradnja sprejemnikov sončne energije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vgradnja prezračevanja z vračanjem toplote odpadnega zraka v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stavbah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1560" y="1061864"/>
            <a:ext cx="7704856" cy="926976"/>
          </a:xfrm>
        </p:spPr>
        <p:txBody>
          <a:bodyPr>
            <a:normAutofit fontScale="90000"/>
          </a:bodyPr>
          <a:lstStyle/>
          <a:p>
            <a:pPr algn="l"/>
            <a:r>
              <a:rPr lang="sl-SI" sz="336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JP 51FS-PO18:</a:t>
            </a:r>
            <a:br>
              <a:rPr lang="sl-SI" sz="336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l-SI" sz="27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20 % nepovratnih sredstev, 80% kredita 3M+0%</a:t>
            </a:r>
            <a:br>
              <a:rPr lang="sl-SI" sz="27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96597"/>
            <a:ext cx="8229600" cy="3868708"/>
          </a:xfrm>
        </p:spPr>
        <p:txBody>
          <a:bodyPr>
            <a:normAutofit/>
          </a:bodyPr>
          <a:lstStyle/>
          <a:p>
            <a:pPr lvl="0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vgradnja energijsko učinkovitega sistema razsvetljave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optimizacija sistema ogrevanja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naložbe v naprave za samooskrbo z električno energijo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gradnja skoraj nič-energijske stavbe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izkoriščanje odvečne toplote iz procesov in/ali naprav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vgradnja energijsko učinkovitih elektromotorjev in/ali vgradnja frekvenčnih pretvornikov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uvedba sistema upravljanja z energijo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ukrep energetske učinkovitosti v poslovnem procesu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naložbe v naprave za </a:t>
            </a:r>
            <a:r>
              <a:rPr lang="sl-SI" sz="2000" dirty="0" err="1">
                <a:latin typeface="Arial" panose="020B0604020202020204" pitchFamily="34" charset="0"/>
                <a:cs typeface="Arial" panose="020B0604020202020204" pitchFamily="34" charset="0"/>
              </a:rPr>
              <a:t>soproizvodnjo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 električne energije in toplote</a:t>
            </a:r>
          </a:p>
        </p:txBody>
      </p:sp>
      <p:pic>
        <p:nvPicPr>
          <p:cNvPr id="9" name="Picture 2" descr="J:\PROMOCIJA\NOVA CGP EKO SKLADA IN ENSVET\Logo_ai_pdf_png\PNG\EKO SKLAD kompaktni 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1526137" cy="35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209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1560" y="1061864"/>
            <a:ext cx="7704856" cy="926976"/>
          </a:xfrm>
        </p:spPr>
        <p:txBody>
          <a:bodyPr>
            <a:normAutofit fontScale="90000"/>
          </a:bodyPr>
          <a:lstStyle/>
          <a:p>
            <a:pPr algn="l"/>
            <a:r>
              <a:rPr lang="sl-SI" sz="336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JP 56PO16 / :</a:t>
            </a:r>
            <a:br>
              <a:rPr lang="sl-SI" sz="336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7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85% kredita 3M+1,3%</a:t>
            </a:r>
            <a:br>
              <a:rPr lang="sl-SI" sz="27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09482"/>
            <a:ext cx="8229600" cy="425582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l-SI" sz="2000" dirty="0" smtClean="0"/>
              <a:t>sistemi za </a:t>
            </a:r>
            <a:r>
              <a:rPr lang="sl-SI" sz="2000" dirty="0"/>
              <a:t>ogrevanje ali hlajenje prostorov in pripravo sanitarne tople </a:t>
            </a:r>
            <a:r>
              <a:rPr lang="sl-SI" sz="2000" dirty="0" smtClean="0"/>
              <a:t>vode iz </a:t>
            </a:r>
            <a:r>
              <a:rPr lang="sl-SI" sz="2000" dirty="0"/>
              <a:t>obnovljivih virov (biomaso, toploto podtalnice, površinske vode zemlje oziroma kamnitih masivov, sonca, zraka,…), </a:t>
            </a:r>
          </a:p>
          <a:p>
            <a:pPr lvl="0"/>
            <a:r>
              <a:rPr lang="sl-SI" sz="2000" dirty="0" smtClean="0"/>
              <a:t>naprave </a:t>
            </a:r>
            <a:r>
              <a:rPr lang="sl-SI" sz="2000" dirty="0"/>
              <a:t>za </a:t>
            </a:r>
            <a:r>
              <a:rPr lang="sl-SI" sz="2000" dirty="0" err="1"/>
              <a:t>soproizvodnjo</a:t>
            </a:r>
            <a:r>
              <a:rPr lang="sl-SI" sz="2000" dirty="0"/>
              <a:t> toplote/hladu in električne energije, </a:t>
            </a:r>
          </a:p>
          <a:p>
            <a:pPr lvl="0"/>
            <a:r>
              <a:rPr lang="sl-SI" sz="2000" dirty="0" smtClean="0"/>
              <a:t>sistemi </a:t>
            </a:r>
            <a:r>
              <a:rPr lang="sl-SI" sz="2000" dirty="0"/>
              <a:t>za daljinsko oskrbo s toploto in/ali hladom, t. j. razdelilnim omrežjem, </a:t>
            </a:r>
            <a:endParaRPr lang="sl-SI" sz="2000" dirty="0" smtClean="0"/>
          </a:p>
          <a:p>
            <a:pPr lvl="0"/>
            <a:r>
              <a:rPr lang="sl-SI" sz="2000" dirty="0" smtClean="0"/>
              <a:t>naprave </a:t>
            </a:r>
            <a:r>
              <a:rPr lang="sl-SI" sz="2000" dirty="0"/>
              <a:t>za proizvodnjo električne energije iz obnovljivih virov energije, </a:t>
            </a:r>
            <a:endParaRPr lang="sl-SI" sz="2000" dirty="0" smtClean="0"/>
          </a:p>
          <a:p>
            <a:pPr lvl="0"/>
            <a:r>
              <a:rPr lang="sl-SI" sz="2000" dirty="0" smtClean="0"/>
              <a:t>vozila </a:t>
            </a:r>
            <a:r>
              <a:rPr lang="sl-SI" sz="2000" dirty="0"/>
              <a:t>na električni ali hibridni pogon </a:t>
            </a:r>
            <a:r>
              <a:rPr lang="sl-SI" sz="2000" dirty="0" smtClean="0"/>
              <a:t>, do 110  g CO2/km</a:t>
            </a:r>
            <a:r>
              <a:rPr lang="sl-SI" sz="2000" dirty="0"/>
              <a:t>, </a:t>
            </a:r>
          </a:p>
          <a:p>
            <a:pPr lvl="0"/>
            <a:r>
              <a:rPr lang="sl-SI" sz="2000" dirty="0"/>
              <a:t>ukrepe učinkovite rabe energije v proizvodnih, poslovnih in javnih objektih, in sicer:</a:t>
            </a:r>
          </a:p>
          <a:p>
            <a:pPr lvl="1"/>
            <a:r>
              <a:rPr lang="sl-SI" sz="2100" dirty="0"/>
              <a:t>a.  naložbe v zamenjavo tehnoloških linij, strojev in naprav, </a:t>
            </a:r>
          </a:p>
          <a:p>
            <a:pPr lvl="1"/>
            <a:r>
              <a:rPr lang="sl-SI" sz="2000" dirty="0" smtClean="0"/>
              <a:t>c</a:t>
            </a:r>
            <a:r>
              <a:rPr lang="sl-SI" sz="2000" dirty="0"/>
              <a:t>.	povečevanje energijske učinkovitosti naprav za proizvodnjo toplote ne glede na uporabljen vir energije, kjer bo dosežen najmanj 30 % prihranek energije,</a:t>
            </a:r>
          </a:p>
          <a:p>
            <a:pPr lvl="0"/>
            <a:r>
              <a:rPr lang="sl-SI" sz="2000" dirty="0"/>
              <a:t>energijsko prenovo obstoječih stavb, ogrevanih nad 19 </a:t>
            </a:r>
            <a:r>
              <a:rPr lang="sl-SI" sz="2000" baseline="30000" dirty="0" err="1" smtClean="0"/>
              <a:t>o</a:t>
            </a:r>
            <a:r>
              <a:rPr lang="sl-SI" sz="2000" dirty="0" err="1" smtClean="0"/>
              <a:t>C</a:t>
            </a:r>
            <a:r>
              <a:rPr lang="sl-SI" sz="2000" dirty="0" smtClean="0"/>
              <a:t>,</a:t>
            </a:r>
            <a:r>
              <a:rPr lang="sl-SI" sz="2000" dirty="0"/>
              <a:t> </a:t>
            </a:r>
          </a:p>
          <a:p>
            <a:r>
              <a:rPr lang="sl-SI" sz="2000" dirty="0"/>
              <a:t>gradnjo novih stavb v nizkoenergijski ali pasivni tehnologiji, ogrevanih nad </a:t>
            </a:r>
            <a:r>
              <a:rPr lang="sl-SI" sz="2000" dirty="0" smtClean="0"/>
              <a:t>19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J:\PROMOCIJA\NOVA CGP EKO SKLADA IN ENSVET\Logo_ai_pdf_png\PNG\EKO SKLAD kompaktni 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1526137" cy="35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325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772816"/>
            <a:ext cx="6282444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sl-SI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Hvala za pozornost!</a:t>
            </a:r>
          </a:p>
          <a:p>
            <a:pPr marL="0" lvl="0" indent="0" algn="ctr">
              <a:buNone/>
            </a:pPr>
            <a:endParaRPr lang="sl-SI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sl-SI" sz="28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sl-SI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sl-SI" sz="28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sl-SI" sz="28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sl-SI" sz="2800" b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www.ekosklad.si</a:t>
            </a:r>
            <a:endParaRPr lang="sl-SI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J:\PROMOCIJA\NOVA CGP EKO SKLADA IN ENSVET\Logo_ai_pdf_png\PNG\EKO SKLAD vertikalni 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415" y="2276872"/>
            <a:ext cx="235975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4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267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Spodbude Eko sklada za za zmanjšanje emisij toplogrednih plinov v gospodarstvu  Gregor Rome Maj 2019</vt:lpstr>
      <vt:lpstr>JP 51FS-PO18: do 20 % nepovratnih sredstev, 80% kredita 3M+0% </vt:lpstr>
      <vt:lpstr>JP 51FS-PO18: do 20 % nepovratnih sredstev, 80% kredita 3M+0% </vt:lpstr>
      <vt:lpstr>JP 56PO16 / : do 85% kredita 3M+1,3%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Tadeja Kovačič</dc:creator>
  <cp:lastModifiedBy>Katarina Trstenjak</cp:lastModifiedBy>
  <cp:revision>88</cp:revision>
  <dcterms:created xsi:type="dcterms:W3CDTF">2017-08-04T08:32:10Z</dcterms:created>
  <dcterms:modified xsi:type="dcterms:W3CDTF">2019-05-09T14:35:14Z</dcterms:modified>
</cp:coreProperties>
</file>